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fa106533b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fa106533b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f9d28aa2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f9d28aa2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f9d28aa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3f9d28aa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f9d28aa2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3f9d28aa2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fa10653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3fa10653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fa106533b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3fa106533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fa106533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fa106533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fa106533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3fa106533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fa106533b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3fa106533b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341950"/>
            <a:ext cx="8520600" cy="2052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Mutual Aid Database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394550"/>
            <a:ext cx="8520600" cy="5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Milestone 1.0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27100" y="3341175"/>
            <a:ext cx="75441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Application by: Dolma Rawat, Daniel Pham, Soren Laskin &amp; Komi Adomayakpor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ctrTitle"/>
          </p:nvPr>
        </p:nvSpPr>
        <p:spPr>
          <a:xfrm>
            <a:off x="311708" y="341950"/>
            <a:ext cx="8520600" cy="2052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Thank you!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47" name="Google Shape;147;p22"/>
          <p:cNvSpPr txBox="1"/>
          <p:nvPr>
            <p:ph idx="1" type="subTitle"/>
          </p:nvPr>
        </p:nvSpPr>
        <p:spPr>
          <a:xfrm>
            <a:off x="311700" y="3190975"/>
            <a:ext cx="8520600" cy="5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Any Questions?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About Mutual Aid Database</a:t>
            </a:r>
            <a:r>
              <a:rPr lang="en-GB"/>
              <a:t> 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90250" y="1190250"/>
            <a:ext cx="4381800" cy="38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93"/>
              <a:t>Our Software? </a:t>
            </a:r>
            <a:endParaRPr b="1" sz="28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593"/>
              <a:t>A </a:t>
            </a:r>
            <a:r>
              <a:rPr lang="en-GB" sz="2593"/>
              <a:t>platform</a:t>
            </a:r>
            <a:r>
              <a:rPr lang="en-GB" sz="2593"/>
              <a:t> to facilitate assistance for individuals &amp; communities affected by crises such as wildfires and/or any type of natural disasters.</a:t>
            </a:r>
            <a:endParaRPr sz="25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793"/>
              <a:t>Objective: </a:t>
            </a:r>
            <a:r>
              <a:rPr lang="en-GB" sz="2793"/>
              <a:t>Allow users to create listings for financial assistance and enable </a:t>
            </a:r>
            <a:r>
              <a:rPr lang="en-GB" sz="2793"/>
              <a:t>donuts</a:t>
            </a:r>
            <a:r>
              <a:rPr lang="en-GB" sz="2793"/>
              <a:t> to choose whom to support. </a:t>
            </a:r>
            <a:endParaRPr sz="2793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9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Screenshot 2025-03-12 at 6.16.2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025" y="1969000"/>
            <a:ext cx="4327823" cy="2998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Design Mockup &amp; Milestone 1 objectives 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338900"/>
            <a:ext cx="8520600" cy="32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2985050" y="1338900"/>
            <a:ext cx="2523600" cy="419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</a:rPr>
              <a:t>Mutual Aid Database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557350" y="2421875"/>
            <a:ext cx="1143900" cy="4977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</a:rPr>
              <a:t>Home/ About Us</a:t>
            </a:r>
            <a:endParaRPr b="1" sz="1200">
              <a:solidFill>
                <a:schemeClr val="dk2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199025" y="2522975"/>
            <a:ext cx="689700" cy="3216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2"/>
                </a:solidFill>
              </a:rPr>
              <a:t>Login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877738" y="2509925"/>
            <a:ext cx="873300" cy="3216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2"/>
                </a:solidFill>
              </a:rPr>
              <a:t>Register 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6740050" y="2429825"/>
            <a:ext cx="1820400" cy="4977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dk2"/>
                </a:solidFill>
              </a:rPr>
              <a:t>Your Feed (Create/Edit Post) </a:t>
            </a:r>
            <a:endParaRPr b="1" sz="1200">
              <a:solidFill>
                <a:schemeClr val="dk2"/>
              </a:solidFill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3687975" y="3216188"/>
            <a:ext cx="1205100" cy="419100"/>
          </a:xfrm>
          <a:prstGeom prst="flowChartDecision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/>
              <a:t>Account? </a:t>
            </a:r>
            <a:endParaRPr sz="700"/>
          </a:p>
        </p:txBody>
      </p:sp>
      <p:sp>
        <p:nvSpPr>
          <p:cNvPr id="76" name="Google Shape;76;p15"/>
          <p:cNvSpPr/>
          <p:nvPr/>
        </p:nvSpPr>
        <p:spPr>
          <a:xfrm>
            <a:off x="3845075" y="4019975"/>
            <a:ext cx="1410600" cy="3216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List of all the posts </a:t>
            </a:r>
            <a:endParaRPr sz="1100"/>
          </a:p>
        </p:txBody>
      </p:sp>
      <p:cxnSp>
        <p:nvCxnSpPr>
          <p:cNvPr id="77" name="Google Shape;77;p15"/>
          <p:cNvCxnSpPr/>
          <p:nvPr/>
        </p:nvCxnSpPr>
        <p:spPr>
          <a:xfrm rot="10800000">
            <a:off x="1125000" y="2186100"/>
            <a:ext cx="4052100" cy="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/>
          <p:cNvCxnSpPr>
            <a:endCxn id="71" idx="0"/>
          </p:cNvCxnSpPr>
          <p:nvPr/>
        </p:nvCxnSpPr>
        <p:spPr>
          <a:xfrm>
            <a:off x="1125100" y="2186075"/>
            <a:ext cx="4200" cy="23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4279575" y="1758000"/>
            <a:ext cx="6600" cy="45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>
            <a:off x="5115800" y="2203575"/>
            <a:ext cx="232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/>
          <p:cNvCxnSpPr>
            <a:stCxn id="71" idx="3"/>
            <a:endCxn id="72" idx="1"/>
          </p:cNvCxnSpPr>
          <p:nvPr/>
        </p:nvCxnSpPr>
        <p:spPr>
          <a:xfrm>
            <a:off x="1701250" y="2670725"/>
            <a:ext cx="14979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5"/>
          <p:cNvCxnSpPr>
            <a:stCxn id="72" idx="2"/>
          </p:cNvCxnSpPr>
          <p:nvPr/>
        </p:nvCxnSpPr>
        <p:spPr>
          <a:xfrm>
            <a:off x="3543875" y="2844575"/>
            <a:ext cx="506700" cy="46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5"/>
          <p:cNvCxnSpPr>
            <a:endCxn id="73" idx="0"/>
          </p:cNvCxnSpPr>
          <p:nvPr/>
        </p:nvCxnSpPr>
        <p:spPr>
          <a:xfrm>
            <a:off x="5168288" y="2212325"/>
            <a:ext cx="146100" cy="2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5"/>
          <p:cNvCxnSpPr/>
          <p:nvPr/>
        </p:nvCxnSpPr>
        <p:spPr>
          <a:xfrm>
            <a:off x="7438675" y="2186100"/>
            <a:ext cx="15300" cy="2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/>
          <p:cNvCxnSpPr>
            <a:stCxn id="72" idx="3"/>
            <a:endCxn id="73" idx="1"/>
          </p:cNvCxnSpPr>
          <p:nvPr/>
        </p:nvCxnSpPr>
        <p:spPr>
          <a:xfrm flipH="1" rot="10800000">
            <a:off x="3888725" y="2670575"/>
            <a:ext cx="9891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5"/>
          <p:cNvSpPr txBox="1"/>
          <p:nvPr/>
        </p:nvSpPr>
        <p:spPr>
          <a:xfrm>
            <a:off x="4090350" y="2412925"/>
            <a:ext cx="597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</a:rPr>
              <a:t>No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87" name="Google Shape;87;p15"/>
          <p:cNvCxnSpPr>
            <a:stCxn id="73" idx="2"/>
          </p:cNvCxnSpPr>
          <p:nvPr/>
        </p:nvCxnSpPr>
        <p:spPr>
          <a:xfrm flipH="1">
            <a:off x="4623488" y="2831525"/>
            <a:ext cx="690900" cy="5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5"/>
          <p:cNvCxnSpPr>
            <a:stCxn id="75" idx="2"/>
          </p:cNvCxnSpPr>
          <p:nvPr/>
        </p:nvCxnSpPr>
        <p:spPr>
          <a:xfrm>
            <a:off x="4290525" y="3635288"/>
            <a:ext cx="6000" cy="39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5"/>
          <p:cNvSpPr txBox="1"/>
          <p:nvPr/>
        </p:nvSpPr>
        <p:spPr>
          <a:xfrm>
            <a:off x="3543875" y="3609550"/>
            <a:ext cx="6465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</a:rPr>
              <a:t>Yes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8761D"/>
                </a:solidFill>
              </a:rPr>
              <a:t>Agile Practices 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11700" y="1152475"/>
            <a:ext cx="534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Extreme Programming for our project: </a:t>
            </a:r>
            <a:endParaRPr/>
          </a:p>
          <a:p>
            <a:pPr indent="-2876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200"/>
              <a:t>Short </a:t>
            </a:r>
            <a:r>
              <a:rPr b="1" lang="en-GB" sz="1200"/>
              <a:t>1–2 week iterations</a:t>
            </a:r>
            <a:r>
              <a:rPr lang="en-GB" sz="1200"/>
              <a:t> for rapid development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200"/>
              <a:t>Continuous planning &amp; </a:t>
            </a:r>
            <a:r>
              <a:rPr b="1" lang="en-GB" sz="1200"/>
              <a:t>refining user stories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200"/>
              <a:t>Pair programming</a:t>
            </a:r>
            <a:r>
              <a:rPr lang="en-GB" sz="1200"/>
              <a:t> for collaboration &amp; knowledge sharing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200"/>
              <a:t>Small, frequent releases with </a:t>
            </a:r>
            <a:r>
              <a:rPr b="1" lang="en-GB" sz="1200"/>
              <a:t>Continuous Integration (CI/CD)</a:t>
            </a:r>
            <a:endParaRPr sz="1200"/>
          </a:p>
          <a:p>
            <a:pPr indent="-2876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200"/>
              <a:t>Collective code ownership</a:t>
            </a:r>
            <a:r>
              <a:rPr lang="en-GB" sz="1200"/>
              <a:t> to ensure flexibility &amp; maintainability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337"/>
              <a:buFont typeface="Arial"/>
              <a:buNone/>
            </a:pPr>
            <a:r>
              <a:rPr lang="en-GB" sz="1217">
                <a:solidFill>
                  <a:schemeClr val="dk1"/>
                </a:solidFill>
              </a:rPr>
              <a:t> </a:t>
            </a:r>
            <a:r>
              <a:rPr b="1" lang="en-GB" sz="1317"/>
              <a:t>Key Implementations in Our Project:</a:t>
            </a:r>
            <a:endParaRPr b="1" sz="1317"/>
          </a:p>
          <a:p>
            <a:pPr indent="-29836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417"/>
              <a:t>Iteration 1:</a:t>
            </a:r>
            <a:r>
              <a:rPr lang="en-GB" sz="1417"/>
              <a:t> Built login system, tested authentication flow</a:t>
            </a:r>
            <a:endParaRPr sz="1417"/>
          </a:p>
          <a:p>
            <a:pPr indent="-29836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1417"/>
              <a:t>Iteration 2:</a:t>
            </a:r>
            <a:r>
              <a:rPr lang="en-GB" sz="1417"/>
              <a:t> Developed donation request page &amp; registration functionality</a:t>
            </a:r>
            <a:endParaRPr sz="1417"/>
          </a:p>
          <a:p>
            <a:pPr indent="-29836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417"/>
              <a:t>Used Test Driven Development to validate user inputs &amp; database operations</a:t>
            </a:r>
            <a:endParaRPr sz="1417"/>
          </a:p>
          <a:p>
            <a:pPr indent="-29836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417"/>
              <a:t>Constant updates on user functionality and code efficiency to </a:t>
            </a:r>
            <a:r>
              <a:rPr lang="en-GB" sz="1417"/>
              <a:t>satisfy</a:t>
            </a:r>
            <a:r>
              <a:rPr lang="en-GB" sz="1417"/>
              <a:t> user stories </a:t>
            </a:r>
            <a:endParaRPr sz="141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6" title="Screenshot 2025-03-12 at 4.55.2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0175" y="2571750"/>
            <a:ext cx="3024126" cy="2362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 title="White &amp; Blue Modern Line Chart Graph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1025" y="153725"/>
            <a:ext cx="2931274" cy="21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the Code Fulfills the User Stories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017725"/>
            <a:ext cx="8436600" cy="36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As a user affected by a natural disaster, I want to be able to login and have my own account that saves my posts and preferences.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7" title="login successful code.png"/>
          <p:cNvPicPr preferRelativeResize="0"/>
          <p:nvPr/>
        </p:nvPicPr>
        <p:blipFill rotWithShape="1">
          <a:blip r:embed="rId3">
            <a:alphaModFix/>
          </a:blip>
          <a:srcRect b="0" l="0" r="9313" t="0"/>
          <a:stretch/>
        </p:blipFill>
        <p:spPr>
          <a:xfrm>
            <a:off x="84775" y="1896250"/>
            <a:ext cx="5209124" cy="253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 title="login successful flash.png"/>
          <p:cNvPicPr preferRelativeResize="0"/>
          <p:nvPr/>
        </p:nvPicPr>
        <p:blipFill rotWithShape="1">
          <a:blip r:embed="rId4">
            <a:alphaModFix/>
          </a:blip>
          <a:srcRect b="1351" l="0" r="24738" t="0"/>
          <a:stretch/>
        </p:blipFill>
        <p:spPr>
          <a:xfrm>
            <a:off x="4769775" y="1832950"/>
            <a:ext cx="3978524" cy="266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8" title="Registration successful flash.png"/>
          <p:cNvPicPr preferRelativeResize="0"/>
          <p:nvPr/>
        </p:nvPicPr>
        <p:blipFill rotWithShape="1">
          <a:blip r:embed="rId3">
            <a:alphaModFix/>
          </a:blip>
          <a:srcRect b="0" l="0" r="32881" t="0"/>
          <a:stretch/>
        </p:blipFill>
        <p:spPr>
          <a:xfrm>
            <a:off x="311700" y="177475"/>
            <a:ext cx="4948549" cy="288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 title="User already exists flash.png"/>
          <p:cNvPicPr preferRelativeResize="0"/>
          <p:nvPr/>
        </p:nvPicPr>
        <p:blipFill rotWithShape="1">
          <a:blip r:embed="rId4">
            <a:alphaModFix/>
          </a:blip>
          <a:srcRect b="0" l="0" r="39646" t="0"/>
          <a:stretch/>
        </p:blipFill>
        <p:spPr>
          <a:xfrm>
            <a:off x="4176350" y="515675"/>
            <a:ext cx="4303524" cy="263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 title="password does not match flash.png"/>
          <p:cNvPicPr preferRelativeResize="0"/>
          <p:nvPr/>
        </p:nvPicPr>
        <p:blipFill rotWithShape="1">
          <a:blip r:embed="rId5">
            <a:alphaModFix/>
          </a:blip>
          <a:srcRect b="61906" l="0" r="31801" t="0"/>
          <a:stretch/>
        </p:blipFill>
        <p:spPr>
          <a:xfrm>
            <a:off x="2078750" y="3229600"/>
            <a:ext cx="4535899" cy="12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311700" y="332925"/>
            <a:ext cx="85206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 sz="1800">
                <a:solidFill>
                  <a:schemeClr val="dk2"/>
                </a:solidFill>
              </a:rPr>
              <a:t>As a user affected by a natural disaster, I want to post a fundraising campaign with a title, description and percentage towards financial goal.</a:t>
            </a:r>
            <a:endParaRPr b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 sz="1800">
                <a:solidFill>
                  <a:schemeClr val="dk2"/>
                </a:solidFill>
              </a:rPr>
              <a:t>As a user affected by a natural disaster, I want to upload images to further showcase my struggle and trustworthiness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11700" y="1727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0" l="0" r="30929" t="0"/>
          <a:stretch/>
        </p:blipFill>
        <p:spPr>
          <a:xfrm>
            <a:off x="311700" y="1727100"/>
            <a:ext cx="5596425" cy="276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 sz="1800">
                <a:solidFill>
                  <a:schemeClr val="dk2"/>
                </a:solidFill>
              </a:rPr>
              <a:t>As a user affected by a natural disaster, I wish to provide an update to my posting as situations change and I can show donors how their donations have helped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 title="Screenshot 2025-03-12 at 6.17.54 PM.png"/>
          <p:cNvPicPr preferRelativeResize="0"/>
          <p:nvPr/>
        </p:nvPicPr>
        <p:blipFill rotWithShape="1">
          <a:blip r:embed="rId3">
            <a:alphaModFix/>
          </a:blip>
          <a:srcRect b="0" l="17017" r="11899" t="0"/>
          <a:stretch/>
        </p:blipFill>
        <p:spPr>
          <a:xfrm>
            <a:off x="411375" y="1152475"/>
            <a:ext cx="5437099" cy="321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b="0" l="0" r="41041" t="0"/>
          <a:stretch/>
        </p:blipFill>
        <p:spPr>
          <a:xfrm>
            <a:off x="4885884" y="1219499"/>
            <a:ext cx="381921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38761D"/>
                </a:solidFill>
              </a:rPr>
              <a:t>Preparing for Milestone 2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11700" y="1152475"/>
            <a:ext cx="474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highlight>
                  <a:srgbClr val="FFFFFF"/>
                </a:highlight>
              </a:rPr>
              <a:t>Some objectives to complete for milestone 2 include:</a:t>
            </a:r>
            <a:endParaRPr sz="1350"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1200"/>
              </a:spcBef>
              <a:spcAft>
                <a:spcPts val="0"/>
              </a:spcAft>
              <a:buSzPts val="1350"/>
              <a:buChar char="●"/>
            </a:pPr>
            <a:r>
              <a:rPr lang="en-GB" sz="1350">
                <a:highlight>
                  <a:srgbClr val="FFFFFF"/>
                </a:highlight>
              </a:rPr>
              <a:t>Stakeholder feedback form to collect data and assess functionality and login security of current project state</a:t>
            </a:r>
            <a:endParaRPr sz="1350"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GB" sz="1350">
                <a:highlight>
                  <a:srgbClr val="FFFFFF"/>
                </a:highlight>
              </a:rPr>
              <a:t>Add more features to database- working on web design, </a:t>
            </a:r>
            <a:endParaRPr sz="1350"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GB" sz="1350">
                <a:highlight>
                  <a:srgbClr val="FFFFFF"/>
                </a:highlight>
              </a:rPr>
              <a:t>Continuing to test login functionality/security</a:t>
            </a:r>
            <a:endParaRPr sz="1350"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GB" sz="1350">
                <a:highlight>
                  <a:srgbClr val="FFFFFF"/>
                </a:highlight>
              </a:rPr>
              <a:t>Continuing to test </a:t>
            </a:r>
            <a:r>
              <a:rPr lang="en-GB" sz="1350">
                <a:highlight>
                  <a:srgbClr val="FFFFFF"/>
                </a:highlight>
              </a:rPr>
              <a:t>different</a:t>
            </a:r>
            <a:r>
              <a:rPr lang="en-GB" sz="1350">
                <a:highlight>
                  <a:srgbClr val="FFFFFF"/>
                </a:highlight>
              </a:rPr>
              <a:t> variables in creating and donating to listings</a:t>
            </a:r>
            <a:endParaRPr sz="1350">
              <a:solidFill>
                <a:srgbClr val="1F2328"/>
              </a:solidFill>
              <a:highlight>
                <a:srgbClr val="FFFFFF"/>
              </a:highlight>
            </a:endParaRPr>
          </a:p>
        </p:txBody>
      </p:sp>
      <p:pic>
        <p:nvPicPr>
          <p:cNvPr id="136" name="Google Shape;136;p21" title="istockphoto-1133442802-612x61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7100" y="292875"/>
            <a:ext cx="1449800" cy="14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 title="istockphoto-1133442802-612x612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7100" y="1925475"/>
            <a:ext cx="1449800" cy="14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 title="istockphoto-1133442802-612x612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57100" y="3375275"/>
            <a:ext cx="1449800" cy="144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7514400" y="890875"/>
            <a:ext cx="1563300" cy="9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Milestone 1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7514400" y="2390275"/>
            <a:ext cx="1563300" cy="9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Milestone 2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7514400" y="3889675"/>
            <a:ext cx="1563300" cy="9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Milestone 3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